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240" y="0"/>
            <a:ext cx="125568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240" y="0"/>
            <a:ext cx="125568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240" y="0"/>
            <a:ext cx="125568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7240" y="0"/>
            <a:ext cx="125568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9"/>
          <p:cNvSpPr/>
          <p:nvPr/>
        </p:nvSpPr>
        <p:spPr>
          <a:xfrm>
            <a:off x="0" y="330120"/>
            <a:ext cx="9142200" cy="6526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ZoneTexte 13"/>
          <p:cNvSpPr/>
          <p:nvPr/>
        </p:nvSpPr>
        <p:spPr>
          <a:xfrm>
            <a:off x="1495440" y="3009960"/>
            <a:ext cx="643032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addtionner et soustraire en ligne.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les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4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442" name="ZoneTexte 21"/>
              <p:cNvSpPr txBox="1"/>
              <p:nvPr/>
            </p:nvSpPr>
            <p:spPr>
              <a:xfrm>
                <a:off x="5234040" y="1080000"/>
                <a:ext cx="275112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5,68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44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443" name=""/>
          <p:cNvGrpSpPr/>
          <p:nvPr/>
        </p:nvGrpSpPr>
        <p:grpSpPr>
          <a:xfrm>
            <a:off x="4375080" y="3614400"/>
            <a:ext cx="4311720" cy="2042280"/>
            <a:chOff x="4375080" y="3614400"/>
            <a:chExt cx="4311720" cy="2042280"/>
          </a:xfrm>
        </p:grpSpPr>
        <p:grpSp>
          <p:nvGrpSpPr>
            <p:cNvPr id="444" name="Groupe 2"/>
            <p:cNvGrpSpPr/>
            <p:nvPr/>
          </p:nvGrpSpPr>
          <p:grpSpPr>
            <a:xfrm>
              <a:off x="4375080" y="3614400"/>
              <a:ext cx="4311720" cy="2042280"/>
              <a:chOff x="4375080" y="3614400"/>
              <a:chExt cx="4311720" cy="2042280"/>
            </a:xfrm>
          </p:grpSpPr>
          <p:sp>
            <p:nvSpPr>
              <p:cNvPr id="445" name="Rectangle 4"/>
              <p:cNvSpPr/>
              <p:nvPr/>
            </p:nvSpPr>
            <p:spPr>
              <a:xfrm>
                <a:off x="4375080" y="4368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-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46" name="Rectangle 17"/>
              <p:cNvSpPr/>
              <p:nvPr/>
            </p:nvSpPr>
            <p:spPr>
              <a:xfrm>
                <a:off x="508824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47" name="Rectangle 18"/>
              <p:cNvSpPr/>
              <p:nvPr/>
            </p:nvSpPr>
            <p:spPr>
              <a:xfrm>
                <a:off x="599220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48" name="Rectangle 20"/>
              <p:cNvSpPr/>
              <p:nvPr/>
            </p:nvSpPr>
            <p:spPr>
              <a:xfrm>
                <a:off x="508824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49" name="Rectangle 21"/>
              <p:cNvSpPr/>
              <p:nvPr/>
            </p:nvSpPr>
            <p:spPr>
              <a:xfrm>
                <a:off x="599220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0" name="Rectangle 22"/>
              <p:cNvSpPr/>
              <p:nvPr/>
            </p:nvSpPr>
            <p:spPr>
              <a:xfrm>
                <a:off x="6878880" y="3614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51" name="Rectangle 23"/>
              <p:cNvSpPr/>
              <p:nvPr/>
            </p:nvSpPr>
            <p:spPr>
              <a:xfrm>
                <a:off x="778464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52" name="Rectangle 24"/>
              <p:cNvSpPr/>
              <p:nvPr/>
            </p:nvSpPr>
            <p:spPr>
              <a:xfrm>
                <a:off x="6880320" y="4359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6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3" name="Rectangle 25"/>
              <p:cNvSpPr/>
              <p:nvPr/>
            </p:nvSpPr>
            <p:spPr>
              <a:xfrm>
                <a:off x="778284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54" name="ZoneTexte 3"/>
              <p:cNvSpPr/>
              <p:nvPr/>
            </p:nvSpPr>
            <p:spPr>
              <a:xfrm>
                <a:off x="6704280" y="4155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455" name="ZoneTexte 54"/>
                  <p:cNvSpPr txBox="1"/>
                  <p:nvPr/>
                </p:nvSpPr>
                <p:spPr>
                  <a:xfrm>
                    <a:off x="7081920" y="3902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456" name="ZoneTexte 55"/>
                  <p:cNvSpPr txBox="1"/>
                  <p:nvPr/>
                </p:nvSpPr>
                <p:spPr>
                  <a:xfrm>
                    <a:off x="7915680" y="3917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457" name="ZoneTexte 56"/>
              <p:cNvSpPr/>
              <p:nvPr/>
            </p:nvSpPr>
            <p:spPr>
              <a:xfrm>
                <a:off x="6688080" y="4733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458" name="Rectangle 48"/>
              <p:cNvSpPr/>
              <p:nvPr/>
            </p:nvSpPr>
            <p:spPr>
              <a:xfrm>
                <a:off x="7781040" y="4353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8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459" name=""/>
            <p:cNvSpPr/>
            <p:nvPr/>
          </p:nvSpPr>
          <p:spPr>
            <a:xfrm>
              <a:off x="591372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60" name="ZoneTexte 22"/>
          <p:cNvSpPr/>
          <p:nvPr/>
        </p:nvSpPr>
        <p:spPr>
          <a:xfrm>
            <a:off x="4667760" y="2160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 + 0,6 – 0,4 + 0,08 – 0,04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1" name="ZoneTexte 25"/>
          <p:cNvSpPr/>
          <p:nvPr/>
        </p:nvSpPr>
        <p:spPr>
          <a:xfrm>
            <a:off x="754776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5,24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2" name=""/>
          <p:cNvSpPr/>
          <p:nvPr/>
        </p:nvSpPr>
        <p:spPr>
          <a:xfrm>
            <a:off x="5207760" y="2077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3" name=""/>
          <p:cNvSpPr/>
          <p:nvPr/>
        </p:nvSpPr>
        <p:spPr>
          <a:xfrm>
            <a:off x="7007760" y="2077920"/>
            <a:ext cx="198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4" name="ZoneTexte 36"/>
          <p:cNvSpPr/>
          <p:nvPr/>
        </p:nvSpPr>
        <p:spPr>
          <a:xfrm>
            <a:off x="802620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65" name="ZoneTexte 37"/>
          <p:cNvSpPr/>
          <p:nvPr/>
        </p:nvSpPr>
        <p:spPr>
          <a:xfrm>
            <a:off x="6648120" y="5652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66" name="ZoneTexte 38"/>
          <p:cNvSpPr/>
          <p:nvPr/>
        </p:nvSpPr>
        <p:spPr>
          <a:xfrm>
            <a:off x="712620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67" name="ZoneTexte 39"/>
          <p:cNvSpPr/>
          <p:nvPr/>
        </p:nvSpPr>
        <p:spPr>
          <a:xfrm>
            <a:off x="6216840" y="5703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68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0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1" name="Titre 3"/>
          <p:cNvSpPr/>
          <p:nvPr/>
        </p:nvSpPr>
        <p:spPr>
          <a:xfrm>
            <a:off x="4604040" y="38880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2" name="PlaceHolder 14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4 582 – 350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73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474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4 582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– 300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475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476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477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478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479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480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81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82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4 282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483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484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485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86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87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4 232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7" dur="indefinite" restart="never" nodeType="tmRoot">
          <p:childTnLst>
            <p:seq>
              <p:cTn id="238" dur="indefinite" nodeType="mainSeq">
                <p:childTnLst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90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91" name="Titre 4"/>
          <p:cNvSpPr/>
          <p:nvPr/>
        </p:nvSpPr>
        <p:spPr>
          <a:xfrm>
            <a:off x="4614480" y="39924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492" name="ZoneTexte 48"/>
              <p:cNvSpPr txBox="1"/>
              <p:nvPr/>
            </p:nvSpPr>
            <p:spPr>
              <a:xfrm>
                <a:off x="5234040" y="1080000"/>
                <a:ext cx="252756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2,78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93" name="PlaceHolder 15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8 171 – 200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4" name=""/>
          <p:cNvGrpSpPr/>
          <p:nvPr/>
        </p:nvGrpSpPr>
        <p:grpSpPr>
          <a:xfrm>
            <a:off x="4368960" y="3605400"/>
            <a:ext cx="4311720" cy="2042280"/>
            <a:chOff x="4368960" y="3605400"/>
            <a:chExt cx="4311720" cy="2042280"/>
          </a:xfrm>
        </p:grpSpPr>
        <p:grpSp>
          <p:nvGrpSpPr>
            <p:cNvPr id="495" name="Groupe 2"/>
            <p:cNvGrpSpPr/>
            <p:nvPr/>
          </p:nvGrpSpPr>
          <p:grpSpPr>
            <a:xfrm>
              <a:off x="4368960" y="3605400"/>
              <a:ext cx="4311720" cy="2042280"/>
              <a:chOff x="4368960" y="3605400"/>
              <a:chExt cx="4311720" cy="2042280"/>
            </a:xfrm>
          </p:grpSpPr>
          <p:sp>
            <p:nvSpPr>
              <p:cNvPr id="496" name="Rectangle 4"/>
              <p:cNvSpPr/>
              <p:nvPr/>
            </p:nvSpPr>
            <p:spPr>
              <a:xfrm>
                <a:off x="43689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97" name="Rectangle 17"/>
              <p:cNvSpPr/>
              <p:nvPr/>
            </p:nvSpPr>
            <p:spPr>
              <a:xfrm>
                <a:off x="508212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98" name="Rectangle 18"/>
              <p:cNvSpPr/>
              <p:nvPr/>
            </p:nvSpPr>
            <p:spPr>
              <a:xfrm>
                <a:off x="598608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99" name="Rectangle 20"/>
              <p:cNvSpPr/>
              <p:nvPr/>
            </p:nvSpPr>
            <p:spPr>
              <a:xfrm>
                <a:off x="508212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00" name="Rectangle 21"/>
              <p:cNvSpPr/>
              <p:nvPr/>
            </p:nvSpPr>
            <p:spPr>
              <a:xfrm>
                <a:off x="598608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01" name="Rectangle 22"/>
              <p:cNvSpPr/>
              <p:nvPr/>
            </p:nvSpPr>
            <p:spPr>
              <a:xfrm>
                <a:off x="6872760" y="3605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502" name="Rectangle 23"/>
              <p:cNvSpPr/>
              <p:nvPr/>
            </p:nvSpPr>
            <p:spPr>
              <a:xfrm>
                <a:off x="777852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503" name="Rectangle 24"/>
              <p:cNvSpPr/>
              <p:nvPr/>
            </p:nvSpPr>
            <p:spPr>
              <a:xfrm>
                <a:off x="6874200" y="4350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04" name="Rectangle 25"/>
              <p:cNvSpPr/>
              <p:nvPr/>
            </p:nvSpPr>
            <p:spPr>
              <a:xfrm>
                <a:off x="777672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505" name="ZoneTexte 3"/>
              <p:cNvSpPr/>
              <p:nvPr/>
            </p:nvSpPr>
            <p:spPr>
              <a:xfrm>
                <a:off x="6698160" y="4146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506" name="ZoneTexte 54"/>
                  <p:cNvSpPr txBox="1"/>
                  <p:nvPr/>
                </p:nvSpPr>
                <p:spPr>
                  <a:xfrm>
                    <a:off x="7075800" y="3893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507" name="ZoneTexte 55"/>
                  <p:cNvSpPr txBox="1"/>
                  <p:nvPr/>
                </p:nvSpPr>
                <p:spPr>
                  <a:xfrm>
                    <a:off x="7909560" y="3908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508" name="ZoneTexte 56"/>
              <p:cNvSpPr/>
              <p:nvPr/>
            </p:nvSpPr>
            <p:spPr>
              <a:xfrm>
                <a:off x="6681960" y="4724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509" name="Rectangle 48"/>
              <p:cNvSpPr/>
              <p:nvPr/>
            </p:nvSpPr>
            <p:spPr>
              <a:xfrm>
                <a:off x="7774920" y="4344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8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510" name=""/>
            <p:cNvSpPr/>
            <p:nvPr/>
          </p:nvSpPr>
          <p:spPr>
            <a:xfrm>
              <a:off x="5907600" y="5632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11" name="ZoneTexte 42"/>
          <p:cNvSpPr/>
          <p:nvPr/>
        </p:nvSpPr>
        <p:spPr>
          <a:xfrm>
            <a:off x="4661640" y="2151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 + 0,7 – 0,5 + 0,08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2" name=""/>
          <p:cNvSpPr/>
          <p:nvPr/>
        </p:nvSpPr>
        <p:spPr>
          <a:xfrm>
            <a:off x="5201640" y="2068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13" name="ZoneTexte 43"/>
          <p:cNvSpPr/>
          <p:nvPr/>
        </p:nvSpPr>
        <p:spPr>
          <a:xfrm>
            <a:off x="8020080" y="5702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14" name="ZoneTexte 44"/>
          <p:cNvSpPr/>
          <p:nvPr/>
        </p:nvSpPr>
        <p:spPr>
          <a:xfrm>
            <a:off x="6642000" y="5643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15" name="ZoneTexte 45"/>
          <p:cNvSpPr/>
          <p:nvPr/>
        </p:nvSpPr>
        <p:spPr>
          <a:xfrm>
            <a:off x="7120080" y="5702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16" name="ZoneTexte 46"/>
          <p:cNvSpPr/>
          <p:nvPr/>
        </p:nvSpPr>
        <p:spPr>
          <a:xfrm>
            <a:off x="6210720" y="5694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17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8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Titre 14"/>
          <p:cNvSpPr/>
          <p:nvPr/>
        </p:nvSpPr>
        <p:spPr>
          <a:xfrm>
            <a:off x="4604040" y="38916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21" name="ZoneTexte 41"/>
              <p:cNvSpPr txBox="1"/>
              <p:nvPr/>
            </p:nvSpPr>
            <p:spPr>
              <a:xfrm>
                <a:off x="5234400" y="1080000"/>
                <a:ext cx="252756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2,78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522" name="ZoneTexte 47"/>
          <p:cNvSpPr/>
          <p:nvPr/>
        </p:nvSpPr>
        <p:spPr>
          <a:xfrm>
            <a:off x="754776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2,28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23" name="PlaceHolder 10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8 171 – 200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24" name=""/>
          <p:cNvGrpSpPr/>
          <p:nvPr/>
        </p:nvGrpSpPr>
        <p:grpSpPr>
          <a:xfrm>
            <a:off x="1471320" y="2160000"/>
            <a:ext cx="1577160" cy="2973240"/>
            <a:chOff x="1471320" y="2160000"/>
            <a:chExt cx="1577160" cy="2973240"/>
          </a:xfrm>
        </p:grpSpPr>
        <p:grpSp>
          <p:nvGrpSpPr>
            <p:cNvPr id="525" name="Groupe 14"/>
            <p:cNvGrpSpPr/>
            <p:nvPr/>
          </p:nvGrpSpPr>
          <p:grpSpPr>
            <a:xfrm>
              <a:off x="1577520" y="2160000"/>
              <a:ext cx="1247400" cy="1968120"/>
              <a:chOff x="1577520" y="2160000"/>
              <a:chExt cx="1247400" cy="1968120"/>
            </a:xfrm>
          </p:grpSpPr>
          <p:cxnSp>
            <p:nvCxnSpPr>
              <p:cNvPr id="526" name="Connecteur droit 15"/>
              <p:cNvCxnSpPr/>
              <p:nvPr/>
            </p:nvCxnSpPr>
            <p:spPr>
              <a:xfrm flipV="1">
                <a:off x="2200680" y="2160000"/>
                <a:ext cx="624600" cy="194040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527" name="Connecteur droit 16"/>
              <p:cNvCxnSpPr/>
              <p:nvPr/>
            </p:nvCxnSpPr>
            <p:spPr>
              <a:xfrm>
                <a:off x="1577520" y="2188800"/>
                <a:ext cx="624600" cy="1939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528" name="ZoneTexte 75"/>
            <p:cNvSpPr/>
            <p:nvPr/>
          </p:nvSpPr>
          <p:spPr>
            <a:xfrm>
              <a:off x="1471320" y="4372560"/>
              <a:ext cx="1577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7 971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7" dur="indefinite" restart="never" nodeType="tmRoot">
          <p:childTnLst>
            <p:seq>
              <p:cTn id="288" dur="indefinite" nodeType="mainSeq">
                <p:childTnLst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30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31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2" name="Titre 9"/>
          <p:cNvSpPr/>
          <p:nvPr/>
        </p:nvSpPr>
        <p:spPr>
          <a:xfrm>
            <a:off x="4614480" y="39924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33" name="ZoneTexte 40"/>
              <p:cNvSpPr txBox="1"/>
              <p:nvPr/>
            </p:nvSpPr>
            <p:spPr>
              <a:xfrm>
                <a:off x="5234040" y="1080000"/>
                <a:ext cx="253188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9,56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534" name="PlaceHolder 16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9 340 – 650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" name=""/>
          <p:cNvGrpSpPr/>
          <p:nvPr/>
        </p:nvGrpSpPr>
        <p:grpSpPr>
          <a:xfrm>
            <a:off x="4368960" y="3605400"/>
            <a:ext cx="4311720" cy="2042280"/>
            <a:chOff x="4368960" y="3605400"/>
            <a:chExt cx="4311720" cy="2042280"/>
          </a:xfrm>
        </p:grpSpPr>
        <p:grpSp>
          <p:nvGrpSpPr>
            <p:cNvPr id="536" name="Groupe 2"/>
            <p:cNvGrpSpPr/>
            <p:nvPr/>
          </p:nvGrpSpPr>
          <p:grpSpPr>
            <a:xfrm>
              <a:off x="4368960" y="3605400"/>
              <a:ext cx="4311720" cy="2042280"/>
              <a:chOff x="4368960" y="3605400"/>
              <a:chExt cx="4311720" cy="2042280"/>
            </a:xfrm>
          </p:grpSpPr>
          <p:sp>
            <p:nvSpPr>
              <p:cNvPr id="537" name="Rectangle 4"/>
              <p:cNvSpPr/>
              <p:nvPr/>
            </p:nvSpPr>
            <p:spPr>
              <a:xfrm>
                <a:off x="43689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38" name="Rectangle 17"/>
              <p:cNvSpPr/>
              <p:nvPr/>
            </p:nvSpPr>
            <p:spPr>
              <a:xfrm>
                <a:off x="508212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539" name="Rectangle 18"/>
              <p:cNvSpPr/>
              <p:nvPr/>
            </p:nvSpPr>
            <p:spPr>
              <a:xfrm>
                <a:off x="598608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540" name="Rectangle 20"/>
              <p:cNvSpPr/>
              <p:nvPr/>
            </p:nvSpPr>
            <p:spPr>
              <a:xfrm>
                <a:off x="508212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41" name="Rectangle 21"/>
              <p:cNvSpPr/>
              <p:nvPr/>
            </p:nvSpPr>
            <p:spPr>
              <a:xfrm>
                <a:off x="598608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9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42" name="Rectangle 22"/>
              <p:cNvSpPr/>
              <p:nvPr/>
            </p:nvSpPr>
            <p:spPr>
              <a:xfrm>
                <a:off x="6872760" y="3605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543" name="Rectangle 23"/>
              <p:cNvSpPr/>
              <p:nvPr/>
            </p:nvSpPr>
            <p:spPr>
              <a:xfrm>
                <a:off x="7778520" y="3609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544" name="Rectangle 24"/>
              <p:cNvSpPr/>
              <p:nvPr/>
            </p:nvSpPr>
            <p:spPr>
              <a:xfrm>
                <a:off x="6874200" y="4350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545" name="Rectangle 25"/>
              <p:cNvSpPr/>
              <p:nvPr/>
            </p:nvSpPr>
            <p:spPr>
              <a:xfrm>
                <a:off x="7776720" y="4350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546" name="ZoneTexte 3"/>
              <p:cNvSpPr/>
              <p:nvPr/>
            </p:nvSpPr>
            <p:spPr>
              <a:xfrm>
                <a:off x="6698160" y="4146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547" name="ZoneTexte 54"/>
                  <p:cNvSpPr txBox="1"/>
                  <p:nvPr/>
                </p:nvSpPr>
                <p:spPr>
                  <a:xfrm>
                    <a:off x="7075800" y="3893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548" name="ZoneTexte 55"/>
                  <p:cNvSpPr txBox="1"/>
                  <p:nvPr/>
                </p:nvSpPr>
                <p:spPr>
                  <a:xfrm>
                    <a:off x="7909560" y="3908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549" name="ZoneTexte 56"/>
              <p:cNvSpPr/>
              <p:nvPr/>
            </p:nvSpPr>
            <p:spPr>
              <a:xfrm>
                <a:off x="6681960" y="4724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550" name="Rectangle 48"/>
              <p:cNvSpPr/>
              <p:nvPr/>
            </p:nvSpPr>
            <p:spPr>
              <a:xfrm>
                <a:off x="7774920" y="4344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6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551" name=""/>
            <p:cNvSpPr/>
            <p:nvPr/>
          </p:nvSpPr>
          <p:spPr>
            <a:xfrm>
              <a:off x="5907600" y="5632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52" name="ZoneTexte 49"/>
          <p:cNvSpPr/>
          <p:nvPr/>
        </p:nvSpPr>
        <p:spPr>
          <a:xfrm>
            <a:off x="4661640" y="2151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9 + 0,5 – 0,4 + 0,06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53" name=""/>
          <p:cNvSpPr/>
          <p:nvPr/>
        </p:nvSpPr>
        <p:spPr>
          <a:xfrm>
            <a:off x="5201640" y="2068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54" name="ZoneTexte 50"/>
          <p:cNvSpPr/>
          <p:nvPr/>
        </p:nvSpPr>
        <p:spPr>
          <a:xfrm>
            <a:off x="8020080" y="5702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55" name="ZoneTexte 61"/>
          <p:cNvSpPr/>
          <p:nvPr/>
        </p:nvSpPr>
        <p:spPr>
          <a:xfrm>
            <a:off x="6642000" y="5643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56" name="ZoneTexte 62"/>
          <p:cNvSpPr/>
          <p:nvPr/>
        </p:nvSpPr>
        <p:spPr>
          <a:xfrm>
            <a:off x="7120080" y="5702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57" name="ZoneTexte 63"/>
          <p:cNvSpPr/>
          <p:nvPr/>
        </p:nvSpPr>
        <p:spPr>
          <a:xfrm>
            <a:off x="6210720" y="5694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58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5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60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61" name="Titre 11"/>
          <p:cNvSpPr/>
          <p:nvPr/>
        </p:nvSpPr>
        <p:spPr>
          <a:xfrm>
            <a:off x="4604040" y="38916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62" name="ZoneTexte 64"/>
              <p:cNvSpPr txBox="1"/>
              <p:nvPr/>
            </p:nvSpPr>
            <p:spPr>
              <a:xfrm>
                <a:off x="5234400" y="1080000"/>
                <a:ext cx="253188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9,56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563" name="ZoneTexte 65"/>
          <p:cNvSpPr/>
          <p:nvPr/>
        </p:nvSpPr>
        <p:spPr>
          <a:xfrm>
            <a:off x="738000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9,16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564" name=""/>
          <p:cNvGrpSpPr/>
          <p:nvPr/>
        </p:nvGrpSpPr>
        <p:grpSpPr>
          <a:xfrm>
            <a:off x="180000" y="2004120"/>
            <a:ext cx="3960000" cy="1229040"/>
            <a:chOff x="180000" y="2004120"/>
            <a:chExt cx="3960000" cy="1229040"/>
          </a:xfrm>
        </p:grpSpPr>
        <p:sp>
          <p:nvSpPr>
            <p:cNvPr id="565" name="ZoneTexte 73"/>
            <p:cNvSpPr/>
            <p:nvPr/>
          </p:nvSpPr>
          <p:spPr>
            <a:xfrm>
              <a:off x="180000" y="247248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9 340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– 600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566" name="Groupe 9"/>
            <p:cNvGrpSpPr/>
            <p:nvPr/>
          </p:nvGrpSpPr>
          <p:grpSpPr>
            <a:xfrm>
              <a:off x="2360160" y="2004120"/>
              <a:ext cx="1223280" cy="623880"/>
              <a:chOff x="2360160" y="2004120"/>
              <a:chExt cx="1223280" cy="623880"/>
            </a:xfrm>
          </p:grpSpPr>
          <p:cxnSp>
            <p:nvCxnSpPr>
              <p:cNvPr id="567" name="Connecteur droit 10"/>
              <p:cNvCxnSpPr/>
              <p:nvPr/>
            </p:nvCxnSpPr>
            <p:spPr>
              <a:xfrm>
                <a:off x="2971800" y="201312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568" name="Connecteur droit 11"/>
              <p:cNvCxnSpPr/>
              <p:nvPr/>
            </p:nvCxnSpPr>
            <p:spPr>
              <a:xfrm flipV="1">
                <a:off x="2360160" y="200412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569" name=""/>
          <p:cNvGrpSpPr/>
          <p:nvPr/>
        </p:nvGrpSpPr>
        <p:grpSpPr>
          <a:xfrm>
            <a:off x="720000" y="3254400"/>
            <a:ext cx="2880000" cy="1530360"/>
            <a:chOff x="720000" y="3254400"/>
            <a:chExt cx="2880000" cy="1530360"/>
          </a:xfrm>
        </p:grpSpPr>
        <p:grpSp>
          <p:nvGrpSpPr>
            <p:cNvPr id="570" name="Groupe 12"/>
            <p:cNvGrpSpPr/>
            <p:nvPr/>
          </p:nvGrpSpPr>
          <p:grpSpPr>
            <a:xfrm>
              <a:off x="720000" y="3254400"/>
              <a:ext cx="1677960" cy="762480"/>
              <a:chOff x="720000" y="3254400"/>
              <a:chExt cx="1677960" cy="762480"/>
            </a:xfrm>
          </p:grpSpPr>
          <p:cxnSp>
            <p:nvCxnSpPr>
              <p:cNvPr id="571" name="Connecteur droit 7"/>
              <p:cNvCxnSpPr/>
              <p:nvPr/>
            </p:nvCxnSpPr>
            <p:spPr>
              <a:xfrm flipV="1">
                <a:off x="1559160" y="325440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572" name="Connecteur droit 8"/>
              <p:cNvCxnSpPr/>
              <p:nvPr/>
            </p:nvCxnSpPr>
            <p:spPr>
              <a:xfrm>
                <a:off x="720000" y="326592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573" name="ZoneTexte 74"/>
            <p:cNvSpPr/>
            <p:nvPr/>
          </p:nvSpPr>
          <p:spPr>
            <a:xfrm>
              <a:off x="978840" y="402408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8 740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574" name=""/>
          <p:cNvGrpSpPr/>
          <p:nvPr/>
        </p:nvGrpSpPr>
        <p:grpSpPr>
          <a:xfrm>
            <a:off x="1471320" y="4713120"/>
            <a:ext cx="1577160" cy="1616760"/>
            <a:chOff x="1471320" y="4713120"/>
            <a:chExt cx="1577160" cy="1616760"/>
          </a:xfrm>
        </p:grpSpPr>
        <p:grpSp>
          <p:nvGrpSpPr>
            <p:cNvPr id="575" name="Groupe 14"/>
            <p:cNvGrpSpPr/>
            <p:nvPr/>
          </p:nvGrpSpPr>
          <p:grpSpPr>
            <a:xfrm>
              <a:off x="1577520" y="4713120"/>
              <a:ext cx="1247400" cy="762120"/>
              <a:chOff x="1577520" y="4713120"/>
              <a:chExt cx="1247400" cy="762120"/>
            </a:xfrm>
          </p:grpSpPr>
          <p:cxnSp>
            <p:nvCxnSpPr>
              <p:cNvPr id="576" name="Connecteur droit 15"/>
              <p:cNvCxnSpPr/>
              <p:nvPr/>
            </p:nvCxnSpPr>
            <p:spPr>
              <a:xfrm flipV="1">
                <a:off x="2200680" y="471312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577" name="Connecteur droit 16"/>
              <p:cNvCxnSpPr/>
              <p:nvPr/>
            </p:nvCxnSpPr>
            <p:spPr>
              <a:xfrm>
                <a:off x="1577520" y="472428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578" name="ZoneTexte 75"/>
            <p:cNvSpPr/>
            <p:nvPr/>
          </p:nvSpPr>
          <p:spPr>
            <a:xfrm>
              <a:off x="1471320" y="556992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8 690</a:t>
              </a:r>
              <a:endParaRPr b="0" lang="fr-FR" sz="4400" spc="-1" strike="noStrike">
                <a:latin typeface="Arial"/>
              </a:endParaRPr>
            </a:p>
          </p:txBody>
        </p:sp>
      </p:grpSp>
      <p:sp>
        <p:nvSpPr>
          <p:cNvPr id="579" name="PlaceHolder 8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9 340 – 650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5" dur="indefinite" restart="never" nodeType="tmRoot">
          <p:childTnLst>
            <p:seq>
              <p:cTn id="326" dur="indefinite" nodeType="mainSeq">
                <p:childTnLst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>
            <a:off x="3631680" y="318240"/>
            <a:ext cx="822960" cy="419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ZoneTexte 23"/>
          <p:cNvSpPr/>
          <p:nvPr/>
        </p:nvSpPr>
        <p:spPr>
          <a:xfrm>
            <a:off x="5167800" y="900000"/>
            <a:ext cx="39754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2,6 + 0,14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79" name="ZoneTexte 24"/>
          <p:cNvSpPr/>
          <p:nvPr/>
        </p:nvSpPr>
        <p:spPr>
          <a:xfrm>
            <a:off x="4680000" y="1800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2 + 0,6 + 0,1 + 0,04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0" name="ZoneTexte 26"/>
          <p:cNvSpPr/>
          <p:nvPr/>
        </p:nvSpPr>
        <p:spPr>
          <a:xfrm>
            <a:off x="8280000" y="17604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2,74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81" name="Groupe 1"/>
          <p:cNvGrpSpPr/>
          <p:nvPr/>
        </p:nvGrpSpPr>
        <p:grpSpPr>
          <a:xfrm>
            <a:off x="4386960" y="3620880"/>
            <a:ext cx="4311720" cy="2042280"/>
            <a:chOff x="4386960" y="3620880"/>
            <a:chExt cx="4311720" cy="2042280"/>
          </a:xfrm>
        </p:grpSpPr>
        <p:sp>
          <p:nvSpPr>
            <p:cNvPr id="182" name="Rectangle 3"/>
            <p:cNvSpPr/>
            <p:nvPr/>
          </p:nvSpPr>
          <p:spPr>
            <a:xfrm>
              <a:off x="4386960" y="4375440"/>
              <a:ext cx="90216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3" name="Rectangle 1"/>
            <p:cNvSpPr/>
            <p:nvPr/>
          </p:nvSpPr>
          <p:spPr>
            <a:xfrm>
              <a:off x="5100120" y="3624840"/>
              <a:ext cx="902160" cy="739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4" name="Rectangle 2"/>
            <p:cNvSpPr/>
            <p:nvPr/>
          </p:nvSpPr>
          <p:spPr>
            <a:xfrm>
              <a:off x="6004080" y="3624840"/>
              <a:ext cx="902160" cy="739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5" name="Rectangle 7"/>
            <p:cNvSpPr/>
            <p:nvPr/>
          </p:nvSpPr>
          <p:spPr>
            <a:xfrm>
              <a:off x="5100120" y="4366440"/>
              <a:ext cx="90216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6" name="Rectangle 8"/>
            <p:cNvSpPr/>
            <p:nvPr/>
          </p:nvSpPr>
          <p:spPr>
            <a:xfrm>
              <a:off x="6004080" y="4366440"/>
              <a:ext cx="90216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7" name="Rectangle 9"/>
            <p:cNvSpPr/>
            <p:nvPr/>
          </p:nvSpPr>
          <p:spPr>
            <a:xfrm>
              <a:off x="6890760" y="3620880"/>
              <a:ext cx="90216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8" name="Rectangle 10"/>
            <p:cNvSpPr/>
            <p:nvPr/>
          </p:nvSpPr>
          <p:spPr>
            <a:xfrm>
              <a:off x="7796520" y="3624840"/>
              <a:ext cx="902160" cy="739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9" name="Rectangle 15"/>
            <p:cNvSpPr/>
            <p:nvPr/>
          </p:nvSpPr>
          <p:spPr>
            <a:xfrm>
              <a:off x="6892200" y="4366440"/>
              <a:ext cx="90252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0" name="Rectangle 16"/>
            <p:cNvSpPr/>
            <p:nvPr/>
          </p:nvSpPr>
          <p:spPr>
            <a:xfrm>
              <a:off x="7794720" y="4366440"/>
              <a:ext cx="90216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1" name="ZoneTexte 27"/>
            <p:cNvSpPr/>
            <p:nvPr/>
          </p:nvSpPr>
          <p:spPr>
            <a:xfrm>
              <a:off x="6716160" y="4161960"/>
              <a:ext cx="69624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92" name="ZoneTexte 28"/>
                <p:cNvSpPr txBox="1"/>
                <p:nvPr/>
              </p:nvSpPr>
              <p:spPr>
                <a:xfrm>
                  <a:off x="7093800" y="3908520"/>
                  <a:ext cx="55152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93" name="ZoneTexte 29"/>
                <p:cNvSpPr txBox="1"/>
                <p:nvPr/>
              </p:nvSpPr>
              <p:spPr>
                <a:xfrm>
                  <a:off x="7927560" y="3923640"/>
                  <a:ext cx="706680" cy="36972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94" name="ZoneTexte 30"/>
            <p:cNvSpPr/>
            <p:nvPr/>
          </p:nvSpPr>
          <p:spPr>
            <a:xfrm>
              <a:off x="6699960" y="4740120"/>
              <a:ext cx="69624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95" name="Rectangle 47"/>
            <p:cNvSpPr/>
            <p:nvPr/>
          </p:nvSpPr>
          <p:spPr>
            <a:xfrm>
              <a:off x="7792920" y="4360320"/>
              <a:ext cx="902160" cy="1287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96" name=""/>
          <p:cNvSpPr/>
          <p:nvPr/>
        </p:nvSpPr>
        <p:spPr>
          <a:xfrm>
            <a:off x="5925600" y="5648040"/>
            <a:ext cx="2714400" cy="1044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7" name="ZoneTexte 31"/>
          <p:cNvSpPr/>
          <p:nvPr/>
        </p:nvSpPr>
        <p:spPr>
          <a:xfrm>
            <a:off x="7934040" y="571824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8" name="ZoneTexte 32"/>
          <p:cNvSpPr/>
          <p:nvPr/>
        </p:nvSpPr>
        <p:spPr>
          <a:xfrm>
            <a:off x="6660000" y="5658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9" name="ZoneTexte 33"/>
          <p:cNvSpPr/>
          <p:nvPr/>
        </p:nvSpPr>
        <p:spPr>
          <a:xfrm>
            <a:off x="7063560" y="571824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0" name=""/>
          <p:cNvSpPr/>
          <p:nvPr/>
        </p:nvSpPr>
        <p:spPr>
          <a:xfrm>
            <a:off x="5220000" y="1717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ZoneTexte 1"/>
          <p:cNvSpPr/>
          <p:nvPr/>
        </p:nvSpPr>
        <p:spPr>
          <a:xfrm>
            <a:off x="6228720" y="57099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3" name="PlaceHolder 2"/>
          <p:cNvSpPr/>
          <p:nvPr/>
        </p:nvSpPr>
        <p:spPr>
          <a:xfrm>
            <a:off x="386280" y="3182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4" name="PlaceHolder 3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1 725 + 170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5" name="ZoneTexte 51"/>
          <p:cNvSpPr/>
          <p:nvPr/>
        </p:nvSpPr>
        <p:spPr>
          <a:xfrm>
            <a:off x="8119440" y="1042560"/>
            <a:ext cx="102384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2,74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206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207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1 725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+ 100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+ 70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08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209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10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11" name=""/>
          <p:cNvGrpSpPr/>
          <p:nvPr/>
        </p:nvGrpSpPr>
        <p:grpSpPr>
          <a:xfrm>
            <a:off x="720000" y="3259440"/>
            <a:ext cx="2880000" cy="2199960"/>
            <a:chOff x="720000" y="3259440"/>
            <a:chExt cx="2880000" cy="2199960"/>
          </a:xfrm>
        </p:grpSpPr>
        <p:grpSp>
          <p:nvGrpSpPr>
            <p:cNvPr id="212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213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14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15" name="ZoneTexte 74"/>
            <p:cNvSpPr/>
            <p:nvPr/>
          </p:nvSpPr>
          <p:spPr>
            <a:xfrm>
              <a:off x="978840" y="4029120"/>
              <a:ext cx="2621160" cy="1430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1 825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+ 70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216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217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218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19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20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1 895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2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Titre 5"/>
          <p:cNvSpPr/>
          <p:nvPr/>
        </p:nvSpPr>
        <p:spPr>
          <a:xfrm>
            <a:off x="4614120" y="39888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5" name="ZoneTexte 34"/>
              <p:cNvSpPr txBox="1"/>
              <p:nvPr/>
            </p:nvSpPr>
            <p:spPr>
              <a:xfrm>
                <a:off x="5233320" y="1080000"/>
                <a:ext cx="268668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1,47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26" name="PlaceHolder 9"/>
          <p:cNvSpPr/>
          <p:nvPr/>
        </p:nvSpPr>
        <p:spPr>
          <a:xfrm>
            <a:off x="386280" y="3182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7" name="PlaceHolder 4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2 364 + 420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28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229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2 364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+ 400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+ 20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30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231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32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33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234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235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36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37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2 764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+ 20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238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239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240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41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42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2 784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"/>
          <p:cNvGrpSpPr/>
          <p:nvPr/>
        </p:nvGrpSpPr>
        <p:grpSpPr>
          <a:xfrm>
            <a:off x="4387320" y="3614400"/>
            <a:ext cx="4311720" cy="2042280"/>
            <a:chOff x="4387320" y="3614400"/>
            <a:chExt cx="4311720" cy="2042280"/>
          </a:xfrm>
        </p:grpSpPr>
        <p:grpSp>
          <p:nvGrpSpPr>
            <p:cNvPr id="244" name="Groupe 2"/>
            <p:cNvGrpSpPr/>
            <p:nvPr/>
          </p:nvGrpSpPr>
          <p:grpSpPr>
            <a:xfrm>
              <a:off x="4387320" y="3614400"/>
              <a:ext cx="4311720" cy="2042280"/>
              <a:chOff x="4387320" y="3614400"/>
              <a:chExt cx="4311720" cy="2042280"/>
            </a:xfrm>
          </p:grpSpPr>
          <p:sp>
            <p:nvSpPr>
              <p:cNvPr id="245" name="Rectangle 4"/>
              <p:cNvSpPr/>
              <p:nvPr/>
            </p:nvSpPr>
            <p:spPr>
              <a:xfrm>
                <a:off x="4387320" y="4368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46" name="Rectangle 17"/>
              <p:cNvSpPr/>
              <p:nvPr/>
            </p:nvSpPr>
            <p:spPr>
              <a:xfrm>
                <a:off x="510048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47" name="Rectangle 18"/>
              <p:cNvSpPr/>
              <p:nvPr/>
            </p:nvSpPr>
            <p:spPr>
              <a:xfrm>
                <a:off x="600444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48" name="Rectangle 20"/>
              <p:cNvSpPr/>
              <p:nvPr/>
            </p:nvSpPr>
            <p:spPr>
              <a:xfrm>
                <a:off x="510048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49" name="Rectangle 21"/>
              <p:cNvSpPr/>
              <p:nvPr/>
            </p:nvSpPr>
            <p:spPr>
              <a:xfrm>
                <a:off x="600444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1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50" name="Rectangle 22"/>
              <p:cNvSpPr/>
              <p:nvPr/>
            </p:nvSpPr>
            <p:spPr>
              <a:xfrm>
                <a:off x="6891120" y="3614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51" name="Rectangle 23"/>
              <p:cNvSpPr/>
              <p:nvPr/>
            </p:nvSpPr>
            <p:spPr>
              <a:xfrm>
                <a:off x="779688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52" name="Rectangle 24"/>
              <p:cNvSpPr/>
              <p:nvPr/>
            </p:nvSpPr>
            <p:spPr>
              <a:xfrm>
                <a:off x="6892560" y="4359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53" name="Rectangle 25"/>
              <p:cNvSpPr/>
              <p:nvPr/>
            </p:nvSpPr>
            <p:spPr>
              <a:xfrm>
                <a:off x="779508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54" name="ZoneTexte 3"/>
              <p:cNvSpPr/>
              <p:nvPr/>
            </p:nvSpPr>
            <p:spPr>
              <a:xfrm>
                <a:off x="6716520" y="4155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255" name="ZoneTexte 54"/>
                  <p:cNvSpPr txBox="1"/>
                  <p:nvPr/>
                </p:nvSpPr>
                <p:spPr>
                  <a:xfrm>
                    <a:off x="7094160" y="3902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256" name="ZoneTexte 55"/>
                  <p:cNvSpPr txBox="1"/>
                  <p:nvPr/>
                </p:nvSpPr>
                <p:spPr>
                  <a:xfrm>
                    <a:off x="7927920" y="3917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257" name="ZoneTexte 56"/>
              <p:cNvSpPr/>
              <p:nvPr/>
            </p:nvSpPr>
            <p:spPr>
              <a:xfrm>
                <a:off x="6700320" y="4733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258" name="Rectangle 48"/>
              <p:cNvSpPr/>
              <p:nvPr/>
            </p:nvSpPr>
            <p:spPr>
              <a:xfrm>
                <a:off x="7793280" y="4353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1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259" name=""/>
            <p:cNvSpPr/>
            <p:nvPr/>
          </p:nvSpPr>
          <p:spPr>
            <a:xfrm>
              <a:off x="592596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0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3" name="Titre 10"/>
          <p:cNvSpPr/>
          <p:nvPr/>
        </p:nvSpPr>
        <p:spPr>
          <a:xfrm>
            <a:off x="4604040" y="38880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4" name="ZoneTexte 52"/>
          <p:cNvSpPr/>
          <p:nvPr/>
        </p:nvSpPr>
        <p:spPr>
          <a:xfrm>
            <a:off x="4680000" y="2160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1 + 0,4 + 0,5 + 0,07 + 0,01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5" name="ZoneTexte 53"/>
          <p:cNvSpPr/>
          <p:nvPr/>
        </p:nvSpPr>
        <p:spPr>
          <a:xfrm>
            <a:off x="756000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1,98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6" name=""/>
          <p:cNvSpPr/>
          <p:nvPr/>
        </p:nvSpPr>
        <p:spPr>
          <a:xfrm>
            <a:off x="5220000" y="2077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267" name="ZoneTexte 2"/>
              <p:cNvSpPr txBox="1"/>
              <p:nvPr/>
            </p:nvSpPr>
            <p:spPr>
              <a:xfrm>
                <a:off x="5233680" y="1080000"/>
                <a:ext cx="268668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1,47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68" name=""/>
          <p:cNvSpPr/>
          <p:nvPr/>
        </p:nvSpPr>
        <p:spPr>
          <a:xfrm>
            <a:off x="7020000" y="2077920"/>
            <a:ext cx="198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ZoneTexte 57"/>
          <p:cNvSpPr/>
          <p:nvPr/>
        </p:nvSpPr>
        <p:spPr>
          <a:xfrm>
            <a:off x="793440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0" name="ZoneTexte 58"/>
          <p:cNvSpPr/>
          <p:nvPr/>
        </p:nvSpPr>
        <p:spPr>
          <a:xfrm>
            <a:off x="6660360" y="5652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1" name="ZoneTexte 59"/>
          <p:cNvSpPr/>
          <p:nvPr/>
        </p:nvSpPr>
        <p:spPr>
          <a:xfrm>
            <a:off x="706392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2" name="ZoneTexte 60"/>
          <p:cNvSpPr/>
          <p:nvPr/>
        </p:nvSpPr>
        <p:spPr>
          <a:xfrm>
            <a:off x="6229080" y="5703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3" name="PlaceHolder 11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2 429 + 520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74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275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2 429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+ 500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+ 20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76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277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78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79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280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281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82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83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2 929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+ 20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284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285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286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87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88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2 949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1" dur="indefinite" restart="never" nodeType="tmRoot">
          <p:childTnLst>
            <p:seq>
              <p:cTn id="82" dur="indefinite" nodeType="mainSeq">
                <p:childTnLst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0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1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Titre 6"/>
          <p:cNvSpPr/>
          <p:nvPr/>
        </p:nvSpPr>
        <p:spPr>
          <a:xfrm>
            <a:off x="4614480" y="39924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93" name="ZoneTexte 35"/>
              <p:cNvSpPr txBox="1"/>
              <p:nvPr/>
            </p:nvSpPr>
            <p:spPr>
              <a:xfrm>
                <a:off x="5233680" y="1080000"/>
                <a:ext cx="245412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1,8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94" name="PlaceHolder 5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3 821 + 250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95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296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3 821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+ 200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97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298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99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300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301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302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03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04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4 021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305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306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307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08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09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4 071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1" dur="indefinite" restart="never" nodeType="tmRoot">
          <p:childTnLst>
            <p:seq>
              <p:cTn id="132" dur="indefinite" nodeType="mainSeq">
                <p:childTnLst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ZoneTexte 4"/>
          <p:cNvSpPr/>
          <p:nvPr/>
        </p:nvSpPr>
        <p:spPr>
          <a:xfrm>
            <a:off x="5393880" y="2160000"/>
            <a:ext cx="270612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1 + 0,8 + 0,05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1" name="ZoneTexte 5"/>
          <p:cNvSpPr/>
          <p:nvPr/>
        </p:nvSpPr>
        <p:spPr>
          <a:xfrm>
            <a:off x="738000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1,85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12" name="ZoneTexte 6"/>
              <p:cNvSpPr txBox="1"/>
              <p:nvPr/>
            </p:nvSpPr>
            <p:spPr>
              <a:xfrm>
                <a:off x="5227560" y="1080000"/>
                <a:ext cx="245412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1,8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313" name=""/>
          <p:cNvGrpSpPr/>
          <p:nvPr/>
        </p:nvGrpSpPr>
        <p:grpSpPr>
          <a:xfrm>
            <a:off x="4381200" y="3614400"/>
            <a:ext cx="4311720" cy="2042280"/>
            <a:chOff x="4381200" y="3614400"/>
            <a:chExt cx="4311720" cy="2042280"/>
          </a:xfrm>
        </p:grpSpPr>
        <p:grpSp>
          <p:nvGrpSpPr>
            <p:cNvPr id="314" name="Groupe 2"/>
            <p:cNvGrpSpPr/>
            <p:nvPr/>
          </p:nvGrpSpPr>
          <p:grpSpPr>
            <a:xfrm>
              <a:off x="4381200" y="3614400"/>
              <a:ext cx="4311720" cy="2042280"/>
              <a:chOff x="4381200" y="3614400"/>
              <a:chExt cx="4311720" cy="2042280"/>
            </a:xfrm>
          </p:grpSpPr>
          <p:sp>
            <p:nvSpPr>
              <p:cNvPr id="315" name="Rectangle 4"/>
              <p:cNvSpPr/>
              <p:nvPr/>
            </p:nvSpPr>
            <p:spPr>
              <a:xfrm>
                <a:off x="4381200" y="4368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16" name="Rectangle 17"/>
              <p:cNvSpPr/>
              <p:nvPr/>
            </p:nvSpPr>
            <p:spPr>
              <a:xfrm>
                <a:off x="509436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17" name="Rectangle 18"/>
              <p:cNvSpPr/>
              <p:nvPr/>
            </p:nvSpPr>
            <p:spPr>
              <a:xfrm>
                <a:off x="599832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18" name="Rectangle 20"/>
              <p:cNvSpPr/>
              <p:nvPr/>
            </p:nvSpPr>
            <p:spPr>
              <a:xfrm>
                <a:off x="50943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19" name="Rectangle 21"/>
              <p:cNvSpPr/>
              <p:nvPr/>
            </p:nvSpPr>
            <p:spPr>
              <a:xfrm>
                <a:off x="599832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1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20" name="Rectangle 22"/>
              <p:cNvSpPr/>
              <p:nvPr/>
            </p:nvSpPr>
            <p:spPr>
              <a:xfrm>
                <a:off x="6885000" y="3614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21" name="Rectangle 23"/>
              <p:cNvSpPr/>
              <p:nvPr/>
            </p:nvSpPr>
            <p:spPr>
              <a:xfrm>
                <a:off x="779076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22" name="Rectangle 24"/>
              <p:cNvSpPr/>
              <p:nvPr/>
            </p:nvSpPr>
            <p:spPr>
              <a:xfrm>
                <a:off x="6886440" y="4359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8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23" name="Rectangle 25"/>
              <p:cNvSpPr/>
              <p:nvPr/>
            </p:nvSpPr>
            <p:spPr>
              <a:xfrm>
                <a:off x="77889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24" name="ZoneTexte 3"/>
              <p:cNvSpPr/>
              <p:nvPr/>
            </p:nvSpPr>
            <p:spPr>
              <a:xfrm>
                <a:off x="6710400" y="4155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325" name="ZoneTexte 54"/>
                  <p:cNvSpPr txBox="1"/>
                  <p:nvPr/>
                </p:nvSpPr>
                <p:spPr>
                  <a:xfrm>
                    <a:off x="7088040" y="3902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326" name="ZoneTexte 55"/>
                  <p:cNvSpPr txBox="1"/>
                  <p:nvPr/>
                </p:nvSpPr>
                <p:spPr>
                  <a:xfrm>
                    <a:off x="7921800" y="3917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327" name="ZoneTexte 56"/>
              <p:cNvSpPr/>
              <p:nvPr/>
            </p:nvSpPr>
            <p:spPr>
              <a:xfrm>
                <a:off x="6694200" y="4733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328" name="Rectangle 48"/>
              <p:cNvSpPr/>
              <p:nvPr/>
            </p:nvSpPr>
            <p:spPr>
              <a:xfrm>
                <a:off x="7787160" y="4353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329" name=""/>
            <p:cNvSpPr/>
            <p:nvPr/>
          </p:nvSpPr>
          <p:spPr>
            <a:xfrm>
              <a:off x="591984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30" name="ZoneTexte 7"/>
          <p:cNvSpPr/>
          <p:nvPr/>
        </p:nvSpPr>
        <p:spPr>
          <a:xfrm>
            <a:off x="792828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1" name="ZoneTexte 8"/>
          <p:cNvSpPr/>
          <p:nvPr/>
        </p:nvSpPr>
        <p:spPr>
          <a:xfrm>
            <a:off x="6654240" y="5652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2" name="ZoneTexte 9"/>
          <p:cNvSpPr/>
          <p:nvPr/>
        </p:nvSpPr>
        <p:spPr>
          <a:xfrm>
            <a:off x="713232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3" name="ZoneTexte 10"/>
          <p:cNvSpPr/>
          <p:nvPr/>
        </p:nvSpPr>
        <p:spPr>
          <a:xfrm>
            <a:off x="6222960" y="5703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4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5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37" name="Titre 1"/>
          <p:cNvSpPr/>
          <p:nvPr/>
        </p:nvSpPr>
        <p:spPr>
          <a:xfrm>
            <a:off x="4604040" y="38880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38" name="PlaceHolder 12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7 239 + 470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39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340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7 239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+ 400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+ 70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341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342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343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344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345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346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47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48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7 639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+ 70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349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350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351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52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53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7 709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5" dur="indefinite" restart="never" nodeType="tmRoot">
          <p:childTnLst>
            <p:seq>
              <p:cTn id="146" dur="indefinite" nodeType="mainSeq">
                <p:childTnLst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5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Titre 7"/>
          <p:cNvSpPr/>
          <p:nvPr/>
        </p:nvSpPr>
        <p:spPr>
          <a:xfrm>
            <a:off x="4614480" y="39924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58" name="ZoneTexte 11"/>
              <p:cNvSpPr txBox="1"/>
              <p:nvPr/>
            </p:nvSpPr>
            <p:spPr>
              <a:xfrm>
                <a:off x="5233680" y="1080000"/>
                <a:ext cx="269604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3,64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59" name="PlaceHolder 6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6 000 – 550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60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361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6 000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– 500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362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363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364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365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366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367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68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69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5 500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370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371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372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73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74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5 450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9" dur="indefinite" restart="never" nodeType="tmRoot">
          <p:childTnLst>
            <p:seq>
              <p:cTn id="160" dur="indefinite" nodeType="mainSeq">
                <p:childTnLst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375" name="ZoneTexte 15"/>
              <p:cNvSpPr txBox="1"/>
              <p:nvPr/>
            </p:nvSpPr>
            <p:spPr>
              <a:xfrm>
                <a:off x="5234040" y="1080000"/>
                <a:ext cx="269604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3,64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376" name=""/>
          <p:cNvGrpSpPr/>
          <p:nvPr/>
        </p:nvGrpSpPr>
        <p:grpSpPr>
          <a:xfrm>
            <a:off x="4381200" y="3614400"/>
            <a:ext cx="4311720" cy="2042280"/>
            <a:chOff x="4381200" y="3614400"/>
            <a:chExt cx="4311720" cy="2042280"/>
          </a:xfrm>
        </p:grpSpPr>
        <p:grpSp>
          <p:nvGrpSpPr>
            <p:cNvPr id="377" name="Groupe 2"/>
            <p:cNvGrpSpPr/>
            <p:nvPr/>
          </p:nvGrpSpPr>
          <p:grpSpPr>
            <a:xfrm>
              <a:off x="4381200" y="3614400"/>
              <a:ext cx="4311720" cy="2042280"/>
              <a:chOff x="4381200" y="3614400"/>
              <a:chExt cx="4311720" cy="2042280"/>
            </a:xfrm>
          </p:grpSpPr>
          <p:sp>
            <p:nvSpPr>
              <p:cNvPr id="378" name="Rectangle 4"/>
              <p:cNvSpPr/>
              <p:nvPr/>
            </p:nvSpPr>
            <p:spPr>
              <a:xfrm>
                <a:off x="4381200" y="4368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79" name="Rectangle 17"/>
              <p:cNvSpPr/>
              <p:nvPr/>
            </p:nvSpPr>
            <p:spPr>
              <a:xfrm>
                <a:off x="509436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80" name="Rectangle 18"/>
              <p:cNvSpPr/>
              <p:nvPr/>
            </p:nvSpPr>
            <p:spPr>
              <a:xfrm>
                <a:off x="599832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81" name="Rectangle 20"/>
              <p:cNvSpPr/>
              <p:nvPr/>
            </p:nvSpPr>
            <p:spPr>
              <a:xfrm>
                <a:off x="50943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82" name="Rectangle 21"/>
              <p:cNvSpPr/>
              <p:nvPr/>
            </p:nvSpPr>
            <p:spPr>
              <a:xfrm>
                <a:off x="599832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3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83" name="Rectangle 22"/>
              <p:cNvSpPr/>
              <p:nvPr/>
            </p:nvSpPr>
            <p:spPr>
              <a:xfrm>
                <a:off x="6885000" y="3614400"/>
                <a:ext cx="902160" cy="7394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84" name="Rectangle 23"/>
              <p:cNvSpPr/>
              <p:nvPr/>
            </p:nvSpPr>
            <p:spPr>
              <a:xfrm>
                <a:off x="7790760" y="3618360"/>
                <a:ext cx="902160" cy="7390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85" name="Rectangle 24"/>
              <p:cNvSpPr/>
              <p:nvPr/>
            </p:nvSpPr>
            <p:spPr>
              <a:xfrm>
                <a:off x="6886440" y="4359960"/>
                <a:ext cx="90252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6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3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86" name="Rectangle 25"/>
              <p:cNvSpPr/>
              <p:nvPr/>
            </p:nvSpPr>
            <p:spPr>
              <a:xfrm>
                <a:off x="7788960" y="435996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87" name="ZoneTexte 3"/>
              <p:cNvSpPr/>
              <p:nvPr/>
            </p:nvSpPr>
            <p:spPr>
              <a:xfrm>
                <a:off x="6710400" y="415548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388" name="ZoneTexte 54"/>
                  <p:cNvSpPr txBox="1"/>
                  <p:nvPr/>
                </p:nvSpPr>
                <p:spPr>
                  <a:xfrm>
                    <a:off x="7088040" y="3902040"/>
                    <a:ext cx="551520" cy="37008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389" name="ZoneTexte 55"/>
                  <p:cNvSpPr txBox="1"/>
                  <p:nvPr/>
                </p:nvSpPr>
                <p:spPr>
                  <a:xfrm>
                    <a:off x="7921800" y="3917160"/>
                    <a:ext cx="706680" cy="3697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390" name="ZoneTexte 56"/>
              <p:cNvSpPr/>
              <p:nvPr/>
            </p:nvSpPr>
            <p:spPr>
              <a:xfrm>
                <a:off x="6694200" y="4733640"/>
                <a:ext cx="6962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391" name="Rectangle 48"/>
              <p:cNvSpPr/>
              <p:nvPr/>
            </p:nvSpPr>
            <p:spPr>
              <a:xfrm>
                <a:off x="7787160" y="4353840"/>
                <a:ext cx="902160" cy="1287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392" name=""/>
            <p:cNvSpPr/>
            <p:nvPr/>
          </p:nvSpPr>
          <p:spPr>
            <a:xfrm>
              <a:off x="591984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93" name="ZoneTexte 12"/>
          <p:cNvSpPr/>
          <p:nvPr/>
        </p:nvSpPr>
        <p:spPr>
          <a:xfrm>
            <a:off x="4673880" y="2160000"/>
            <a:ext cx="4566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3 + 0,6 + 0,3 + 0,04 + 0,02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4" name="ZoneTexte 14"/>
          <p:cNvSpPr/>
          <p:nvPr/>
        </p:nvSpPr>
        <p:spPr>
          <a:xfrm>
            <a:off x="7553880" y="126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3,96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5" name=""/>
          <p:cNvSpPr/>
          <p:nvPr/>
        </p:nvSpPr>
        <p:spPr>
          <a:xfrm>
            <a:off x="5213880" y="2077920"/>
            <a:ext cx="162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6" name=""/>
          <p:cNvSpPr/>
          <p:nvPr/>
        </p:nvSpPr>
        <p:spPr>
          <a:xfrm>
            <a:off x="7013880" y="2077920"/>
            <a:ext cx="1980000" cy="80208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7" name="ZoneTexte 16"/>
          <p:cNvSpPr/>
          <p:nvPr/>
        </p:nvSpPr>
        <p:spPr>
          <a:xfrm>
            <a:off x="803232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98" name="ZoneTexte 17"/>
          <p:cNvSpPr/>
          <p:nvPr/>
        </p:nvSpPr>
        <p:spPr>
          <a:xfrm>
            <a:off x="6654240" y="5652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99" name="ZoneTexte 18"/>
          <p:cNvSpPr/>
          <p:nvPr/>
        </p:nvSpPr>
        <p:spPr>
          <a:xfrm>
            <a:off x="7132320" y="571176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00" name="ZoneTexte 19"/>
          <p:cNvSpPr/>
          <p:nvPr/>
        </p:nvSpPr>
        <p:spPr>
          <a:xfrm>
            <a:off x="6222960" y="570348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01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2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4" name="Titre 2"/>
          <p:cNvSpPr/>
          <p:nvPr/>
        </p:nvSpPr>
        <p:spPr>
          <a:xfrm>
            <a:off x="4604040" y="388800"/>
            <a:ext cx="214416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5" name="PlaceHolder 13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7 749 – 610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06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407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7 749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– 600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10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408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409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410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411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412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413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14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15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7 149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10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416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417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418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19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20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7 139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3" dur="indefinite" restart="never" nodeType="tmRoot">
          <p:childTnLst>
            <p:seq>
              <p:cTn id="174" dur="indefinite" nodeType="mainSeq">
                <p:childTnLst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"/>
          <p:cNvSpPr/>
          <p:nvPr/>
        </p:nvSpPr>
        <p:spPr>
          <a:xfrm>
            <a:off x="3377880" y="31824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2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4" name="Titre 8"/>
          <p:cNvSpPr/>
          <p:nvPr/>
        </p:nvSpPr>
        <p:spPr>
          <a:xfrm>
            <a:off x="4614480" y="399240"/>
            <a:ext cx="176508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425" name="ZoneTexte 20"/>
              <p:cNvSpPr txBox="1"/>
              <p:nvPr/>
            </p:nvSpPr>
            <p:spPr>
              <a:xfrm>
                <a:off x="5234040" y="1080000"/>
                <a:ext cx="275112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5,68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44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26" name="PlaceHolder 7"/>
          <p:cNvSpPr/>
          <p:nvPr/>
        </p:nvSpPr>
        <p:spPr>
          <a:xfrm>
            <a:off x="720000" y="1283040"/>
            <a:ext cx="3180240" cy="73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4 582 – 350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27" name=""/>
          <p:cNvGrpSpPr/>
          <p:nvPr/>
        </p:nvGrpSpPr>
        <p:grpSpPr>
          <a:xfrm>
            <a:off x="180000" y="2009160"/>
            <a:ext cx="3960000" cy="1229040"/>
            <a:chOff x="180000" y="2009160"/>
            <a:chExt cx="3960000" cy="1229040"/>
          </a:xfrm>
        </p:grpSpPr>
        <p:sp>
          <p:nvSpPr>
            <p:cNvPr id="428" name="ZoneTexte 73"/>
            <p:cNvSpPr/>
            <p:nvPr/>
          </p:nvSpPr>
          <p:spPr>
            <a:xfrm>
              <a:off x="180000" y="2477520"/>
              <a:ext cx="396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4 582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– 300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 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429" name="Groupe 9"/>
            <p:cNvGrpSpPr/>
            <p:nvPr/>
          </p:nvGrpSpPr>
          <p:grpSpPr>
            <a:xfrm>
              <a:off x="2360160" y="2009160"/>
              <a:ext cx="1223280" cy="623880"/>
              <a:chOff x="2360160" y="2009160"/>
              <a:chExt cx="1223280" cy="623880"/>
            </a:xfrm>
          </p:grpSpPr>
          <p:cxnSp>
            <p:nvCxnSpPr>
              <p:cNvPr id="430" name="Connecteur droit 10"/>
              <p:cNvCxnSpPr/>
              <p:nvPr/>
            </p:nvCxnSpPr>
            <p:spPr>
              <a:xfrm>
                <a:off x="2971800" y="2018160"/>
                <a:ext cx="612000" cy="6152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431" name="Connecteur droit 11"/>
              <p:cNvCxnSpPr/>
              <p:nvPr/>
            </p:nvCxnSpPr>
            <p:spPr>
              <a:xfrm flipV="1">
                <a:off x="2360160" y="2009160"/>
                <a:ext cx="6130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432" name=""/>
          <p:cNvGrpSpPr/>
          <p:nvPr/>
        </p:nvGrpSpPr>
        <p:grpSpPr>
          <a:xfrm>
            <a:off x="720000" y="3259440"/>
            <a:ext cx="2880000" cy="1530360"/>
            <a:chOff x="720000" y="3259440"/>
            <a:chExt cx="2880000" cy="1530360"/>
          </a:xfrm>
        </p:grpSpPr>
        <p:grpSp>
          <p:nvGrpSpPr>
            <p:cNvPr id="433" name="Groupe 12"/>
            <p:cNvGrpSpPr/>
            <p:nvPr/>
          </p:nvGrpSpPr>
          <p:grpSpPr>
            <a:xfrm>
              <a:off x="720000" y="3259440"/>
              <a:ext cx="1677960" cy="762480"/>
              <a:chOff x="720000" y="3259440"/>
              <a:chExt cx="1677960" cy="762480"/>
            </a:xfrm>
          </p:grpSpPr>
          <p:cxnSp>
            <p:nvCxnSpPr>
              <p:cNvPr id="434" name="Connecteur droit 7"/>
              <p:cNvCxnSpPr/>
              <p:nvPr/>
            </p:nvCxnSpPr>
            <p:spPr>
              <a:xfrm flipV="1">
                <a:off x="1559160" y="3259440"/>
                <a:ext cx="83916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35" name="Connecteur droit 8"/>
              <p:cNvCxnSpPr/>
              <p:nvPr/>
            </p:nvCxnSpPr>
            <p:spPr>
              <a:xfrm>
                <a:off x="720000" y="3270960"/>
                <a:ext cx="840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36" name="ZoneTexte 74"/>
            <p:cNvSpPr/>
            <p:nvPr/>
          </p:nvSpPr>
          <p:spPr>
            <a:xfrm>
              <a:off x="978840" y="4029120"/>
              <a:ext cx="26211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4 282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– 50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437" name=""/>
          <p:cNvGrpSpPr/>
          <p:nvPr/>
        </p:nvGrpSpPr>
        <p:grpSpPr>
          <a:xfrm>
            <a:off x="1471320" y="4718160"/>
            <a:ext cx="1577160" cy="1616760"/>
            <a:chOff x="1471320" y="4718160"/>
            <a:chExt cx="1577160" cy="1616760"/>
          </a:xfrm>
        </p:grpSpPr>
        <p:grpSp>
          <p:nvGrpSpPr>
            <p:cNvPr id="438" name="Groupe 14"/>
            <p:cNvGrpSpPr/>
            <p:nvPr/>
          </p:nvGrpSpPr>
          <p:grpSpPr>
            <a:xfrm>
              <a:off x="1577520" y="4718160"/>
              <a:ext cx="1247400" cy="762120"/>
              <a:chOff x="1577520" y="4718160"/>
              <a:chExt cx="1247400" cy="762120"/>
            </a:xfrm>
          </p:grpSpPr>
          <p:cxnSp>
            <p:nvCxnSpPr>
              <p:cNvPr id="439" name="Connecteur droit 15"/>
              <p:cNvCxnSpPr/>
              <p:nvPr/>
            </p:nvCxnSpPr>
            <p:spPr>
              <a:xfrm flipV="1">
                <a:off x="2200680" y="4718160"/>
                <a:ext cx="624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440" name="Connecteur droit 16"/>
              <p:cNvCxnSpPr/>
              <p:nvPr/>
            </p:nvCxnSpPr>
            <p:spPr>
              <a:xfrm>
                <a:off x="1577520" y="4729320"/>
                <a:ext cx="62460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441" name="ZoneTexte 75"/>
            <p:cNvSpPr/>
            <p:nvPr/>
          </p:nvSpPr>
          <p:spPr>
            <a:xfrm>
              <a:off x="1471320" y="5574960"/>
              <a:ext cx="15771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4 232</a:t>
              </a:r>
              <a:endParaRPr b="0" lang="fr-FR" sz="4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3" dur="indefinite" restart="never" nodeType="tmRoot">
          <p:childTnLst>
            <p:seq>
              <p:cTn id="224" dur="indefinite" nodeType="mainSeq">
                <p:childTnLst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134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2026-04-05T10:12:46Z</dcterms:modified>
  <cp:revision>100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